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314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881A276-9394-479F-A7F8-7456054E3AB7}">
          <p14:sldIdLst>
            <p14:sldId id="256"/>
            <p14:sldId id="279"/>
            <p14:sldId id="301"/>
            <p14:sldId id="260"/>
            <p14:sldId id="302"/>
            <p14:sldId id="266"/>
            <p14:sldId id="303"/>
            <p14:sldId id="304"/>
            <p14:sldId id="285"/>
            <p14:sldId id="287"/>
            <p14:sldId id="298"/>
            <p14:sldId id="283"/>
            <p14:sldId id="288"/>
            <p14:sldId id="289"/>
            <p14:sldId id="300"/>
            <p14:sldId id="290"/>
            <p14:sldId id="271"/>
            <p14:sldId id="296"/>
            <p14:sldId id="292"/>
            <p14:sldId id="293"/>
            <p14:sldId id="294"/>
            <p14:sldId id="295"/>
            <p14:sldId id="299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5"/>
            <p14:sldId id="313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0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3254-B09F-4B84-B5A8-28D757BE8D65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BD21-0C10-4418-8516-CB41A2F48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4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435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23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34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29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48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76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4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2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7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76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2547-EBF0-43DC-A8C4-1F9DED55DEF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D40-85F3-4A2D-B4A4-4950C993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6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FB1B22-7BDA-4CB8-B4E9-5A6D842567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84943" cy="692902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80509" y="365125"/>
            <a:ext cx="6082146" cy="1269711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Единый день приёма граждан </a:t>
            </a:r>
            <a:br>
              <a:rPr lang="ru-RU" sz="2800" i="1" dirty="0" smtClean="0"/>
            </a:br>
            <a:r>
              <a:rPr lang="ru-RU" sz="2800" i="1" dirty="0" smtClean="0"/>
              <a:t>14 февраля 2024 года</a:t>
            </a:r>
            <a:endParaRPr lang="ru-RU" sz="2800" i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02884"/>
          </a:xfrm>
          <a:solidFill>
            <a:srgbClr val="00B050"/>
          </a:solidFill>
        </p:spPr>
        <p:txBody>
          <a:bodyPr/>
          <a:lstStyle/>
          <a:p>
            <a:pPr algn="ctr">
              <a:buNone/>
            </a:pPr>
            <a:r>
              <a:rPr lang="ru-RU" i="1" dirty="0" err="1" smtClean="0"/>
              <a:t>Уразбаева</a:t>
            </a:r>
            <a:r>
              <a:rPr lang="ru-RU" i="1" dirty="0" smtClean="0"/>
              <a:t> </a:t>
            </a:r>
            <a:r>
              <a:rPr lang="ru-RU" i="1" dirty="0" err="1" smtClean="0"/>
              <a:t>Айман</a:t>
            </a:r>
            <a:r>
              <a:rPr lang="ru-RU" i="1" dirty="0" smtClean="0"/>
              <a:t> </a:t>
            </a:r>
            <a:r>
              <a:rPr lang="ru-RU" i="1" dirty="0" err="1" smtClean="0"/>
              <a:t>Кабдуловна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Главный врач КГП «</a:t>
            </a:r>
            <a:r>
              <a:rPr lang="ru-RU" i="1" dirty="0" err="1" smtClean="0"/>
              <a:t>Алтынсаринская</a:t>
            </a:r>
            <a:r>
              <a:rPr lang="ru-RU" i="1" dirty="0" smtClean="0"/>
              <a:t> РБ»</a:t>
            </a:r>
          </a:p>
          <a:p>
            <a:pPr>
              <a:buNone/>
            </a:pPr>
            <a:r>
              <a:rPr lang="ru-RU" i="1" dirty="0" smtClean="0"/>
              <a:t>с</a:t>
            </a:r>
            <a:r>
              <a:rPr lang="ru-RU" i="1" dirty="0" smtClean="0"/>
              <a:t>. Малая Чураковка </a:t>
            </a:r>
          </a:p>
          <a:p>
            <a:pPr>
              <a:buNone/>
            </a:pPr>
            <a:r>
              <a:rPr lang="ru-RU" i="1" dirty="0" smtClean="0"/>
              <a:t>ул. Больничная 1А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Часы приёма: с 10:00 до 13:00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                     с 15:00 до 17:00 </a:t>
            </a:r>
          </a:p>
          <a:p>
            <a:pPr>
              <a:buNone/>
            </a:pPr>
            <a:r>
              <a:rPr lang="ru-RU" i="1" dirty="0" smtClean="0"/>
              <a:t>Телефон для справок:</a:t>
            </a:r>
          </a:p>
          <a:p>
            <a:pPr>
              <a:buNone/>
            </a:pPr>
            <a:r>
              <a:rPr lang="ru-RU" i="1" dirty="0" smtClean="0"/>
              <a:t>8 (71445) 21-1-86</a:t>
            </a:r>
            <a:endParaRPr lang="ru-RU" i="1" dirty="0"/>
          </a:p>
        </p:txBody>
      </p:sp>
      <p:pic>
        <p:nvPicPr>
          <p:cNvPr id="1026" name="Picture 2" descr="N:\IMG_8551-1024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36" y="1825625"/>
            <a:ext cx="4884233" cy="4561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6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91056F9-CD2C-4A3A-BCAE-ACE6243A39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86545" y="337416"/>
            <a:ext cx="5805055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Азаматтарды қабылдаудың бірыңғай күні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 ақпан 2024 ж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02884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Қостанай облысы әкімдігі денсаулық сақтау басқармасы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«Алтынсарин аудандық ауруханасы» КМК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Бас дәрігері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Уразбаева А.К.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Қабылдау уақыты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10:00- ден 13:00-ге дейін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15:00-ден 17:00-ге дейін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Мекен-жайы: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Малая-Чураковка ауылы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Больничная көшесі, 1А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Анықтама үшін телефон номері: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8 (714) 45 21-1-86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/>
          </a:p>
        </p:txBody>
      </p:sp>
      <p:pic>
        <p:nvPicPr>
          <p:cNvPr id="7" name="Picture 2" descr="N:\IMG_8551-1024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331" y="1825625"/>
            <a:ext cx="4351338" cy="4436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304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2409</TotalTime>
  <Words>92</Words>
  <Application>Microsoft Office PowerPoint</Application>
  <PresentationFormat>Произвольный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Единый день приёма граждан  14 февраля 2024 года</vt:lpstr>
      <vt:lpstr>Азаматтарды қабылдаудың бірыңғай күні 14 ақпан 2024 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ADMIN</cp:lastModifiedBy>
  <cp:revision>242</cp:revision>
  <cp:lastPrinted>2022-04-27T11:27:05Z</cp:lastPrinted>
  <dcterms:created xsi:type="dcterms:W3CDTF">2019-11-19T03:28:01Z</dcterms:created>
  <dcterms:modified xsi:type="dcterms:W3CDTF">2024-02-12T06:10:01Z</dcterms:modified>
</cp:coreProperties>
</file>